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9" r:id="rId2"/>
    <p:sldId id="258" r:id="rId3"/>
    <p:sldId id="278" r:id="rId4"/>
    <p:sldId id="275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74" r:id="rId13"/>
    <p:sldId id="272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93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ru-RU" sz="7300" dirty="0" smtClean="0">
                <a:solidFill>
                  <a:srgbClr val="FF0000"/>
                </a:solidFill>
                <a:effectLst/>
              </a:rPr>
              <a:t>Первоцветы</a:t>
            </a:r>
            <a:r>
              <a:rPr lang="ru-RU" sz="7300" dirty="0">
                <a:solidFill>
                  <a:srgbClr val="FF0000"/>
                </a:solidFill>
                <a:effectLst/>
              </a:rPr>
              <a:t/>
            </a:r>
            <a:br>
              <a:rPr lang="ru-RU" sz="7300" dirty="0">
                <a:solidFill>
                  <a:srgbClr val="FF0000"/>
                </a:solidFill>
                <a:effectLst/>
              </a:rPr>
            </a:br>
            <a:endParaRPr lang="ru-RU" sz="7300" dirty="0">
              <a:solidFill>
                <a:srgbClr val="FF0000"/>
              </a:solidFill>
              <a:effectLst/>
            </a:endParaRPr>
          </a:p>
        </p:txBody>
      </p:sp>
      <p:pic>
        <p:nvPicPr>
          <p:cNvPr id="4" name="Рисунок 5" descr="885f8b3b0a8c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955593"/>
            <a:ext cx="9020254" cy="4857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12160" y="5661248"/>
            <a:ext cx="3009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Подготовила воспитатель </a:t>
            </a:r>
          </a:p>
          <a:p>
            <a:r>
              <a:rPr lang="ru-RU" b="1">
                <a:solidFill>
                  <a:schemeClr val="bg1"/>
                </a:solidFill>
              </a:rPr>
              <a:t>МКДОУ детский сад №2  </a:t>
            </a:r>
          </a:p>
          <a:p>
            <a:r>
              <a:rPr lang="ru-RU" b="1">
                <a:solidFill>
                  <a:schemeClr val="bg1"/>
                </a:solidFill>
              </a:rPr>
              <a:t>Денисова Св. В.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31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одуванчик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152493"/>
            <a:ext cx="8750206" cy="6562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2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9" y="188912"/>
            <a:ext cx="3168476" cy="2377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6" descr="подснеж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3882907"/>
            <a:ext cx="2789254" cy="2789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 descr="23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849883"/>
            <a:ext cx="2867760" cy="3822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2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2878286"/>
            <a:ext cx="2844980" cy="376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14612" y="2285992"/>
            <a:ext cx="3571900" cy="17145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900" b="1" dirty="0" smtClean="0"/>
              <a:t>Вот весенние цветы</a:t>
            </a:r>
          </a:p>
          <a:p>
            <a:pPr algn="ctr">
              <a:buNone/>
            </a:pPr>
            <a:r>
              <a:rPr lang="ru-RU" sz="1900" b="1" dirty="0" smtClean="0"/>
              <a:t>Или первоцветы.</a:t>
            </a:r>
          </a:p>
          <a:p>
            <a:pPr algn="ctr">
              <a:buNone/>
            </a:pPr>
            <a:r>
              <a:rPr lang="ru-RU" sz="1900" b="1" dirty="0" smtClean="0"/>
              <a:t>Их запомнить должен ты,</a:t>
            </a:r>
          </a:p>
          <a:p>
            <a:pPr algn="ctr">
              <a:buNone/>
            </a:pPr>
            <a:r>
              <a:rPr lang="ru-RU" sz="1900" b="1" dirty="0" smtClean="0"/>
              <a:t>Как весны примету.</a:t>
            </a:r>
          </a:p>
          <a:p>
            <a:pPr algn="ctr"/>
            <a:endParaRPr lang="ru-RU" dirty="0"/>
          </a:p>
        </p:txBody>
      </p:sp>
      <p:pic>
        <p:nvPicPr>
          <p:cNvPr id="9" name="Picture 4" descr="одуванчик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69978" y="142852"/>
            <a:ext cx="3231145" cy="2423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-fotki.yandex.ru/get/4405/lubasha-karpenko.13/0_55ebe_87955418_X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5256584" cy="65606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подснежник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153491"/>
            <a:ext cx="8783836" cy="6587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60648"/>
            <a:ext cx="5072066" cy="1000132"/>
          </a:xfrm>
        </p:spPr>
        <p:txBody>
          <a:bodyPr>
            <a:noAutofit/>
          </a:bodyPr>
          <a:lstStyle/>
          <a:p>
            <a:pPr algn="l"/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  <a:t/>
            </a:r>
            <a:br>
              <a:rPr lang="ru-RU" sz="1800" dirty="0" smtClean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  <a:t>Если я </a:t>
            </a:r>
            <a:r>
              <a:rPr lang="ru-RU" sz="1800" dirty="0" smtClean="0">
                <a:solidFill>
                  <a:schemeClr val="bg1"/>
                </a:solidFill>
                <a:effectLst/>
                <a:latin typeface="+mn-lt"/>
              </a:rPr>
              <a:t>сорву</a:t>
            </a:r>
            <a: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  <a:t> цветок, если ты сорвешь цветок,</a:t>
            </a:r>
            <a:b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  <a:t> Если все: и я и ты, если мы сорвем цветы,</a:t>
            </a:r>
            <a:b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</a:br>
            <a: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  <a:t> Опустеют все поляны и не будет красоты!</a:t>
            </a:r>
            <a:br>
              <a:rPr lang="ru-RU" sz="1800" dirty="0" smtClean="0">
                <a:solidFill>
                  <a:schemeClr val="accent5">
                    <a:lumMod val="20000"/>
                    <a:lumOff val="80000"/>
                  </a:schemeClr>
                </a:solidFill>
                <a:effectLst/>
                <a:latin typeface="+mn-lt"/>
              </a:rPr>
            </a:br>
            <a:endParaRPr lang="ru-RU" sz="18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весна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28991" y="332656"/>
            <a:ext cx="8957456" cy="573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358246" cy="1214446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solidFill>
                  <a:srgbClr val="FFFF00"/>
                </a:solidFill>
              </a:rPr>
              <a:t/>
            </a:r>
            <a:br>
              <a:rPr lang="ru-RU" sz="2800" dirty="0" smtClean="0">
                <a:solidFill>
                  <a:srgbClr val="FFFF00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«Сбереги, дай вырасти и ты станешь богаче не только лесами , лугами, но и душой»</a:t>
            </a:r>
            <a:br>
              <a:rPr lang="ru-RU" sz="2800" dirty="0" smtClean="0">
                <a:solidFill>
                  <a:schemeClr val="bg1"/>
                </a:solidFill>
              </a:rPr>
            </a:b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spring_0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8807227" cy="64550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2" y="4869160"/>
            <a:ext cx="7286676" cy="78581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/>
              <a:t>Лес просыпается после долгого зимнего сна. Где-то глубоко в земле корни</a:t>
            </a:r>
            <a:r>
              <a:rPr lang="en-US" sz="2000" b="1" dirty="0" smtClean="0"/>
              <a:t> </a:t>
            </a:r>
            <a:r>
              <a:rPr lang="ru-RU" sz="2000" b="1" dirty="0" smtClean="0"/>
              <a:t>уже вбирают</a:t>
            </a:r>
            <a:r>
              <a:rPr lang="en-US" sz="2000" b="1" dirty="0" smtClean="0"/>
              <a:t> </a:t>
            </a:r>
            <a:r>
              <a:rPr lang="ru-RU" sz="2000" b="1" dirty="0" smtClean="0"/>
              <a:t>в себя влагу первой оттаявшей земли. Появляются в лесу</a:t>
            </a:r>
            <a:r>
              <a:rPr lang="en-US" sz="2000" b="1" dirty="0" smtClean="0"/>
              <a:t> </a:t>
            </a:r>
            <a:r>
              <a:rPr lang="ru-RU" sz="2000" b="1" dirty="0" smtClean="0"/>
              <a:t>первые подснежники.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подснежни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640958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idx="1"/>
          </p:nvPr>
        </p:nvSpPr>
        <p:spPr>
          <a:xfrm>
            <a:off x="5796136" y="3573016"/>
            <a:ext cx="2404648" cy="1440160"/>
          </a:xfrm>
        </p:spPr>
        <p:txBody>
          <a:bodyPr>
            <a:noAutofit/>
          </a:bodyPr>
          <a:lstStyle/>
          <a:p>
            <a:pPr marL="137160" indent="0" algn="l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Первым вылез из земли на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проталинке!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Он мороза не боится,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Хоть и маленький.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Стоит в белой шапчонке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 зелёной распашонке.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2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  <a:effectLst/>
              </a:rPr>
              <a:t>Кто в России не знает подснежники? Их знают все. И знают, какого они цвета: белые - говорят одни, голубые – утверждают другие, жёлтые – считают третьи. Все правы, и все не правы! Потому что подснежники, носящие это имя официально, в наших краях не растут. Это горные цветы. А у нас подснежниками считают любые ранние  весенние цветы. Их много. И они все разные! </a:t>
            </a:r>
            <a:br>
              <a:rPr lang="ru-RU" sz="1600" dirty="0" smtClean="0">
                <a:solidFill>
                  <a:schemeClr val="tx1"/>
                </a:solidFill>
                <a:effectLst/>
              </a:rPr>
            </a:br>
            <a:endParaRPr lang="ru-RU" sz="1600" dirty="0">
              <a:solidFill>
                <a:schemeClr val="tx1"/>
              </a:solidFill>
              <a:effectLst/>
            </a:endParaRPr>
          </a:p>
        </p:txBody>
      </p:sp>
      <p:pic>
        <p:nvPicPr>
          <p:cNvPr id="4" name="Picture 4" descr="мать-и-мачеха-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357298"/>
            <a:ext cx="2756822" cy="3583869"/>
          </a:xfrm>
          <a:prstGeom prst="rect">
            <a:avLst/>
          </a:prstGeom>
          <a:noFill/>
          <a:ln w="57150">
            <a:pattFill prst="pct30">
              <a:fgClr>
                <a:srgbClr val="0080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  <p:pic>
        <p:nvPicPr>
          <p:cNvPr id="5" name="Picture 6" descr="ветре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285860"/>
            <a:ext cx="2714644" cy="26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медуниц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7144" y="1428736"/>
            <a:ext cx="2899698" cy="386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прострел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4988" y="4005064"/>
            <a:ext cx="2448272" cy="2786130"/>
          </a:xfrm>
          <a:prstGeom prst="rect">
            <a:avLst/>
          </a:prstGeom>
          <a:noFill/>
          <a:ln w="57150">
            <a:pattFill prst="pct30">
              <a:fgClr>
                <a:srgbClr val="009900"/>
              </a:fgClr>
              <a:bgClr>
                <a:srgbClr val="FFFFFF"/>
              </a:bgClr>
            </a:patt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vertograd-s.ru/blog/wp-content/uploads/2009/06/August-lilliu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1838" y="1142985"/>
            <a:ext cx="34421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03848" y="4437112"/>
            <a:ext cx="578651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 smtClean="0"/>
              <a:t>Человеку для жизни нужна пища, и растениям для роста и цветения тоже нужна пища. В течение всего лета их листья образуют питательные вещества, при этом выделяют в атмосферу кислород.</a:t>
            </a:r>
          </a:p>
          <a:p>
            <a:pPr>
              <a:defRPr/>
            </a:pPr>
            <a:r>
              <a:rPr lang="ru-RU" sz="1600" b="1" dirty="0" smtClean="0"/>
              <a:t>У тех растений, которые расцветают ранней весной, они накапливаются про запас под землей – в корневищах, клубнях или луковицах. Вот почему следующей весной, как только сойдет снег, растение уже готово выпустить яркий цветок.</a:t>
            </a:r>
            <a:endParaRPr lang="ru-RU" sz="1600" b="1" dirty="0"/>
          </a:p>
        </p:txBody>
      </p:sp>
      <p:pic>
        <p:nvPicPr>
          <p:cNvPr id="6" name="Picture 4" descr="http://otvetin.ru/uploads/posts/2010-03/1269457640_perocvet-g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-1"/>
            <a:ext cx="5643570" cy="4348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мать и мачеха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68952" cy="6426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286512" y="5429264"/>
            <a:ext cx="26432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На глиняных откосах,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В оврагах, вдоль дорог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Появился первым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Жёлтый огонёк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49385" y="3789040"/>
            <a:ext cx="3888432" cy="264320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1600" b="1" dirty="0" smtClean="0"/>
              <a:t>Не успел сойти белый снег,</a:t>
            </a:r>
          </a:p>
          <a:p>
            <a:pPr>
              <a:buNone/>
            </a:pPr>
            <a:r>
              <a:rPr lang="ru-RU" sz="1600" b="1" dirty="0" smtClean="0"/>
              <a:t>Появился ранний, смелый побег,</a:t>
            </a:r>
          </a:p>
          <a:p>
            <a:pPr>
              <a:buNone/>
            </a:pPr>
            <a:r>
              <a:rPr lang="ru-RU" sz="1600" b="1" dirty="0" smtClean="0"/>
              <a:t>А цветочки у него все разные:</a:t>
            </a:r>
          </a:p>
          <a:p>
            <a:pPr>
              <a:buNone/>
            </a:pPr>
            <a:r>
              <a:rPr lang="ru-RU" sz="1600" b="1" dirty="0" smtClean="0"/>
              <a:t>Фиолетовые, синие, голубые,  красные…</a:t>
            </a:r>
          </a:p>
          <a:p>
            <a:pPr>
              <a:buNone/>
            </a:pPr>
            <a:r>
              <a:rPr lang="ru-RU" sz="1600" b="1" dirty="0" smtClean="0"/>
              <a:t>Они меняют окраску, следуя моде,</a:t>
            </a:r>
          </a:p>
          <a:p>
            <a:pPr>
              <a:buNone/>
            </a:pPr>
            <a:r>
              <a:rPr lang="ru-RU" sz="1600" b="1" dirty="0" smtClean="0"/>
              <a:t>Красуются при холодной погоде,</a:t>
            </a:r>
          </a:p>
          <a:p>
            <a:pPr>
              <a:lnSpc>
                <a:spcPct val="110000"/>
              </a:lnSpc>
              <a:buNone/>
            </a:pPr>
            <a:r>
              <a:rPr lang="ru-RU" sz="1600" b="1" dirty="0" smtClean="0"/>
              <a:t>Цветы ароматные -содержат много нектара, </a:t>
            </a:r>
          </a:p>
          <a:p>
            <a:pPr>
              <a:lnSpc>
                <a:spcPct val="110000"/>
              </a:lnSpc>
              <a:buNone/>
            </a:pPr>
            <a:r>
              <a:rPr lang="ru-RU" sz="1600" b="1" dirty="0" smtClean="0"/>
              <a:t>Цветут в садах, очень любят дубравы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5" name="Picture 4" descr="медуниц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0338"/>
            <a:ext cx="5078368" cy="6661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Пролеска, она же сцилла сибирская [Василий Тарутин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614" y="332656"/>
            <a:ext cx="8757803" cy="6024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89614" y="4365104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 первых дней в  апреле</a:t>
            </a:r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Из дубовой прели</a:t>
            </a:r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Выглянул цветочек -</a:t>
            </a:r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Синенький глазочек,</a:t>
            </a:r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Зелёная одёжка,</a:t>
            </a:r>
          </a:p>
          <a:p>
            <a:r>
              <a:rPr lang="ru-RU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Луковая ножка.</a:t>
            </a:r>
            <a:endParaRPr lang="ru-RU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ландыш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4004"/>
            <a:ext cx="8602305" cy="6451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11560" y="4149080"/>
            <a:ext cx="3143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Он родился в майский день,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лес его хранит.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Мне кажется, его задень –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Он тихо зазвенит,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этот звон услышит луг,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И птицы, и цветы.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Давай послушаем, а вдруг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Услышим я и ты.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3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007DEA"/>
      </a:accent1>
      <a:accent2>
        <a:srgbClr val="00B050"/>
      </a:accent2>
      <a:accent3>
        <a:srgbClr val="5FE7D5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</TotalTime>
  <Words>265</Words>
  <Application>Microsoft Office PowerPoint</Application>
  <PresentationFormat>Экран (4:3)</PresentationFormat>
  <Paragraphs>41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   Первоцветы </vt:lpstr>
      <vt:lpstr>Презентация PowerPoint</vt:lpstr>
      <vt:lpstr>Презентация PowerPoint</vt:lpstr>
      <vt:lpstr> Кто в России не знает подснежники? Их знают все. И знают, какого они цвета: белые - говорят одни, голубые – утверждают другие, жёлтые – считают третьи. Все правы, и все не правы! Потому что подснежники, носящие это имя официально, в наших краях не растут. Это горные цветы. А у нас подснежниками считают любые ранние  весенние цветы. Их много. И они все разные!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Если я сорву цветок, если ты сорвешь цветок,  Если все: и я и ты, если мы сорвем цветы,  Опустеют все поляны и не будет красоты! </vt:lpstr>
      <vt:lpstr> «Сбереги, дай вырасти и ты станешь богаче не только лесами , лугами, но и душой»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AORUS</cp:lastModifiedBy>
  <cp:revision>36</cp:revision>
  <dcterms:created xsi:type="dcterms:W3CDTF">2012-04-11T08:39:08Z</dcterms:created>
  <dcterms:modified xsi:type="dcterms:W3CDTF">2022-06-08T20:26:17Z</dcterms:modified>
</cp:coreProperties>
</file>